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7"/>
  </p:notesMasterIdLst>
  <p:sldIdLst>
    <p:sldId id="2076138258" r:id="rId7"/>
    <p:sldId id="2076138259" r:id="rId8"/>
    <p:sldId id="2076138263" r:id="rId9"/>
    <p:sldId id="2076138256" r:id="rId10"/>
    <p:sldId id="2076138262" r:id="rId11"/>
    <p:sldId id="2076138271" r:id="rId12"/>
    <p:sldId id="256" r:id="rId13"/>
    <p:sldId id="257" r:id="rId14"/>
    <p:sldId id="263" r:id="rId15"/>
    <p:sldId id="2076138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56"/>
            <p14:sldId id="2076138262"/>
            <p14:sldId id="2076138271"/>
            <p14:sldId id="256"/>
            <p14:sldId id="257"/>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36" y="294"/>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11:25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4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aka.ms/BC_EMEA_Day2" TargetMode="External"/><Relationship Id="rId7" Type="http://schemas.openxmlformats.org/officeDocument/2006/relationships/image" Target="../media/image36.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5.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34 33 550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61869"/>
            <a:ext cx="4734262" cy="473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1429</TotalTime>
  <Words>808</Words>
  <Application>Microsoft Office PowerPoint</Application>
  <PresentationFormat>Widescreen</PresentationFormat>
  <Paragraphs>90</Paragraphs>
  <Slides>10</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97</cp:revision>
  <dcterms:created xsi:type="dcterms:W3CDTF">2020-05-01T23:34:12Z</dcterms:created>
  <dcterms:modified xsi:type="dcterms:W3CDTF">2020-08-14T18:31:08Z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